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2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audio" Target="../media/media3.mp3"/><Relationship Id="rId8" Type="http://schemas.microsoft.com/office/2007/relationships/media" Target="../media/media2.mp3"/><Relationship Id="rId7" Type="http://schemas.openxmlformats.org/officeDocument/2006/relationships/audio" Target="../media/media2.mp3"/><Relationship Id="rId6" Type="http://schemas.openxmlformats.org/officeDocument/2006/relationships/image" Target="../media/image3.png"/><Relationship Id="rId5" Type="http://schemas.microsoft.com/office/2007/relationships/media" Target="../media/media1.mp3"/><Relationship Id="rId4" Type="http://schemas.openxmlformats.org/officeDocument/2006/relationships/audio" Target="../media/media1.mp3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2" Type="http://schemas.openxmlformats.org/officeDocument/2006/relationships/slideLayout" Target="../slideLayouts/slideLayout1.xml"/><Relationship Id="rId11" Type="http://schemas.openxmlformats.org/officeDocument/2006/relationships/hyperlink" Target="https://officeweb365.101eduyun.com/?ssl=1&amp;furl=https://bukehi.github.io/BukehiWeb/power%20point/bs6.pptx?" TargetMode="External"/><Relationship Id="rId10" Type="http://schemas.microsoft.com/office/2007/relationships/media" Target="../media/media3.mp3"/><Relationship Id="rId1" Type="http://schemas.openxmlformats.org/officeDocument/2006/relationships/hyperlink" Target="https://officeweb365.101eduyun.com/?ssl=1&amp;furl=https://bukehi.github.io/BukehiWeb/livefile/livepowerpoint.pptx?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1"/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5_Seconds_of_Summer_-_Teeth.mp3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Alan_Walker,salem_ilese_-_Fake_A_Smile.mp3">
            <a:hlinkClick r:id="" action="ppaction://media"/>
          </p:cNvPr>
          <p:cNvPicPr>
            <a:picLocks noChangeAspect="1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Fifth_Harmony,Kid_Ink_-_Worth_It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  <p:sp>
        <p:nvSpPr>
          <p:cNvPr id="2" name="箭头: 右 1">
            <a:hlinkClick r:id="rId11" tooltip="" action="ppaction://hlinkfile"/>
          </p:cNvPr>
          <p:cNvSpPr/>
          <p:nvPr/>
        </p:nvSpPr>
        <p:spPr>
          <a:xfrm>
            <a:off x="1311910" y="5020407"/>
            <a:ext cx="1016000" cy="685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0" baseType="lpstr">
      <vt:lpstr>Arial</vt:lpstr>
      <vt:lpstr>宋体</vt:lpstr>
      <vt:lpstr>Wingdings</vt:lpstr>
      <vt:lpstr>微软雅黑</vt:lpstr>
      <vt:lpstr>Arial Unicode MS</vt:lpstr>
      <vt:lpstr>等线 Light</vt:lpstr>
      <vt:lpstr>等线</vt:lpstr>
      <vt:lpstr>Calibri</vt:lpstr>
      <vt:lpstr>Office 主题​​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Seewo</cp:lastModifiedBy>
  <cp:revision>8</cp:revision>
  <dcterms:created xsi:type="dcterms:W3CDTF">2024-03-31T02:06:00Z</dcterms:created>
  <dcterms:modified xsi:type="dcterms:W3CDTF">2024-04-16T05:54:12Z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435287AB246546D6A10A74740D448C2E</vt:lpwstr>
  </property>
  <property fmtid="{D5CDD505-2E9C-101B-9397-08002B2CF9AE}" pid="3" name="KSOProductBuildVer">
    <vt:lpwstr>2052-11.8.2.11718</vt:lpwstr>
  </property>
</Properties>
</file>

<file path=docProps/thumbnail.jpeg>
</file>